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2" r:id="rId4"/>
    <p:sldId id="258" r:id="rId5"/>
    <p:sldId id="261" r:id="rId6"/>
  </p:sldIdLst>
  <p:sldSz cx="10696575" cy="7562850"/>
  <p:notesSz cx="7562850" cy="106965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0A2DD"/>
    <a:srgbClr val="E0FFA5"/>
    <a:srgbClr val="2EA711"/>
    <a:srgbClr val="53B960"/>
    <a:srgbClr val="71E448"/>
    <a:srgbClr val="0CF449"/>
    <a:srgbClr val="6DCCE1"/>
    <a:srgbClr val="FCB2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128" autoAdjust="0"/>
    <p:restoredTop sz="94660"/>
  </p:normalViewPr>
  <p:slideViewPr>
    <p:cSldViewPr>
      <p:cViewPr varScale="1">
        <p:scale>
          <a:sx n="110" d="100"/>
          <a:sy n="110" d="100"/>
        </p:scale>
        <p:origin x="852" y="126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66F1F-CE9B-4651-A6AA-CD717754106B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Char char="•"/>
            </a:pPr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16CE-C4A3-4A05-B2D7-7C2E9A889C0F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93E5F-521B-4CAD-9D3A-AE923D912D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166F1F-CE9B-4651-A6AA-CD717754106B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021451-1387-4CA6-816F-3879F97B5CBC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�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�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�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2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2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571499" y="2135596"/>
            <a:ext cx="9220199" cy="110799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6600" b="1" kern="0" spc="-400" dirty="0">
                <a:solidFill>
                  <a:srgbClr val="FCB221"/>
                </a:solidFill>
                <a:latin typeface="굴림" panose="020B0600000101010101" pitchFamily="50" charset="-127"/>
                <a:ea typeface="굴림" panose="020B0600000101010101" pitchFamily="50" charset="-127"/>
                <a:cs typeface="함초롬돋움" panose="020B0604000101010101" pitchFamily="50" charset="-127"/>
              </a:rPr>
              <a:t>   </a:t>
            </a:r>
            <a:r>
              <a:rPr lang="ko-KR" altLang="en-US" sz="6600" b="1" kern="0" spc="-400" dirty="0">
                <a:solidFill>
                  <a:srgbClr val="FCB221"/>
                </a:solidFill>
                <a:latin typeface="굴림" panose="020B0600000101010101" pitchFamily="50" charset="-127"/>
                <a:ea typeface="굴림" panose="020B0600000101010101" pitchFamily="50" charset="-127"/>
                <a:cs typeface="함초롬돋움" panose="020B0604000101010101" pitchFamily="50" charset="-127"/>
              </a:rPr>
              <a:t>상상</a:t>
            </a:r>
            <a:r>
              <a:rPr lang="en-US" sz="6600" b="1" kern="0" spc="-400" dirty="0" err="1">
                <a:solidFill>
                  <a:srgbClr val="FCB221"/>
                </a:solidFill>
                <a:latin typeface="굴림" panose="020B0600000101010101" pitchFamily="50" charset="-127"/>
                <a:ea typeface="굴림" panose="020B0600000101010101" pitchFamily="50" charset="-127"/>
                <a:cs typeface="함초롬돋움" panose="020B0604000101010101" pitchFamily="50" charset="-127"/>
              </a:rPr>
              <a:t>마을</a:t>
            </a:r>
            <a:r>
              <a:rPr lang="en-US" sz="6600" b="1" kern="0" spc="-400" dirty="0">
                <a:solidFill>
                  <a:srgbClr val="FCB221"/>
                </a:solidFill>
                <a:latin typeface="굴림" panose="020B0600000101010101" pitchFamily="50" charset="-127"/>
                <a:ea typeface="굴림" panose="020B0600000101010101" pitchFamily="50" charset="-127"/>
                <a:cs typeface="함초롬돋움" panose="020B0604000101010101" pitchFamily="50" charset="-127"/>
              </a:rPr>
              <a:t> </a:t>
            </a:r>
            <a:r>
              <a:rPr lang="en-US" sz="6600" b="1" kern="0" spc="-400" dirty="0" err="1">
                <a:solidFill>
                  <a:srgbClr val="2EA711"/>
                </a:solidFill>
                <a:latin typeface="굴림" panose="020B0600000101010101" pitchFamily="50" charset="-127"/>
                <a:ea typeface="굴림" panose="020B0600000101010101" pitchFamily="50" charset="-127"/>
                <a:cs typeface="함초롬돋움" panose="020B0604000101010101" pitchFamily="50" charset="-127"/>
              </a:rPr>
              <a:t>사전안전교육</a:t>
            </a:r>
            <a:endParaRPr lang="en-US" sz="6600" b="1" dirty="0">
              <a:solidFill>
                <a:srgbClr val="2EA711"/>
              </a:solidFill>
              <a:latin typeface="굴림" panose="020B0600000101010101" pitchFamily="50" charset="-127"/>
              <a:ea typeface="굴림" panose="020B0600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22" name="해 21"/>
          <p:cNvSpPr/>
          <p:nvPr/>
        </p:nvSpPr>
        <p:spPr>
          <a:xfrm rot="1626692">
            <a:off x="-791249" y="-925565"/>
            <a:ext cx="2617310" cy="2667787"/>
          </a:xfrm>
          <a:prstGeom prst="sun">
            <a:avLst/>
          </a:prstGeom>
          <a:solidFill>
            <a:srgbClr val="FCB221"/>
          </a:solidFill>
          <a:ln>
            <a:solidFill>
              <a:srgbClr val="FCB2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구름 1"/>
          <p:cNvSpPr/>
          <p:nvPr/>
        </p:nvSpPr>
        <p:spPr>
          <a:xfrm rot="419783">
            <a:off x="1968505" y="487636"/>
            <a:ext cx="1738313" cy="914400"/>
          </a:xfrm>
          <a:prstGeom prst="cloud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3" name="구름 12"/>
          <p:cNvSpPr/>
          <p:nvPr/>
        </p:nvSpPr>
        <p:spPr>
          <a:xfrm rot="419783">
            <a:off x="9835176" y="1509712"/>
            <a:ext cx="1319755" cy="794569"/>
          </a:xfrm>
          <a:prstGeom prst="cloud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4" name="구름 13"/>
          <p:cNvSpPr/>
          <p:nvPr/>
        </p:nvSpPr>
        <p:spPr>
          <a:xfrm rot="419783">
            <a:off x="-529360" y="4326988"/>
            <a:ext cx="1509946" cy="966274"/>
          </a:xfrm>
          <a:prstGeom prst="cloud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6" name="구름 15"/>
          <p:cNvSpPr/>
          <p:nvPr/>
        </p:nvSpPr>
        <p:spPr>
          <a:xfrm rot="419783">
            <a:off x="3612278" y="-408403"/>
            <a:ext cx="1509946" cy="966274"/>
          </a:xfrm>
          <a:prstGeom prst="cloud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5" name="구름 14"/>
          <p:cNvSpPr/>
          <p:nvPr/>
        </p:nvSpPr>
        <p:spPr>
          <a:xfrm rot="419783">
            <a:off x="9144965" y="6185813"/>
            <a:ext cx="1719245" cy="1137516"/>
          </a:xfrm>
          <a:prstGeom prst="cloud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A0152A90-64E3-7D58-ED15-75B3540DDF4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87285" y="156704"/>
            <a:ext cx="4802069" cy="640027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9771" y="3874687"/>
            <a:ext cx="5262497" cy="27453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11"/>
          <p:cNvSpPr txBox="1"/>
          <p:nvPr/>
        </p:nvSpPr>
        <p:spPr>
          <a:xfrm>
            <a:off x="319087" y="94297"/>
            <a:ext cx="4506576" cy="110799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ko-KR" altLang="en-US" sz="6600" b="1" kern="0" spc="-300" dirty="0">
                <a:solidFill>
                  <a:srgbClr val="71E448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인형극 관람</a:t>
            </a:r>
            <a:endParaRPr lang="en-US" sz="6600" b="1" dirty="0">
              <a:solidFill>
                <a:srgbClr val="71E448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1005" name="그룹 1005"/>
          <p:cNvGrpSpPr/>
          <p:nvPr/>
        </p:nvGrpSpPr>
        <p:grpSpPr>
          <a:xfrm>
            <a:off x="5343941" y="1550300"/>
            <a:ext cx="5074708" cy="5395374"/>
            <a:chOff x="557032" y="1929493"/>
            <a:chExt cx="5040201" cy="4816619"/>
          </a:xfrm>
        </p:grpSpPr>
        <p:pic>
          <p:nvPicPr>
            <p:cNvPr id="16" name="Object 15"/>
            <p:cNvPicPr>
              <a:picLocks noChangeAspect="1"/>
            </p:cNvPicPr>
            <p:nvPr/>
          </p:nvPicPr>
          <p:blipFill>
            <a:blip r:embed="rId2" cstate="print">
              <a:duotone>
                <a:prstClr val="black"/>
                <a:schemeClr val="accent3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557032" y="1929493"/>
              <a:ext cx="5040201" cy="4816619"/>
            </a:xfrm>
            <a:prstGeom prst="rect">
              <a:avLst/>
            </a:prstGeom>
          </p:spPr>
        </p:pic>
      </p:grpSp>
      <p:grpSp>
        <p:nvGrpSpPr>
          <p:cNvPr id="26" name="그룹 25"/>
          <p:cNvGrpSpPr/>
          <p:nvPr/>
        </p:nvGrpSpPr>
        <p:grpSpPr>
          <a:xfrm>
            <a:off x="90487" y="1502515"/>
            <a:ext cx="5346700" cy="5477981"/>
            <a:chOff x="90487" y="1502515"/>
            <a:chExt cx="5346700" cy="5477981"/>
          </a:xfrm>
        </p:grpSpPr>
        <p:sp>
          <p:nvSpPr>
            <p:cNvPr id="27" name="TextBox 26"/>
            <p:cNvSpPr txBox="1"/>
            <p:nvPr/>
          </p:nvSpPr>
          <p:spPr>
            <a:xfrm>
              <a:off x="620712" y="5045071"/>
              <a:ext cx="3968750" cy="1706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lnSpc>
                  <a:spcPct val="150000"/>
                </a:lnSpc>
                <a:buAutoNum type="arabicPeriod"/>
              </a:pPr>
              <a:r>
                <a:rPr lang="ko-KR" altLang="en-US" b="1" kern="0" spc="-200" dirty="0">
                  <a:latin typeface="굴림" panose="020B0600000101010101" pitchFamily="50" charset="-127"/>
                  <a:ea typeface="굴림" panose="020B0600000101010101" pitchFamily="50" charset="-127"/>
                </a:rPr>
                <a:t>인형극 공연 중에는 어두우니까  돌아다니지 않고 자기 자리에 앉아서 감상해요</a:t>
              </a:r>
              <a:r>
                <a:rPr lang="en-US" altLang="ko-KR" b="1" kern="0" spc="-200" dirty="0">
                  <a:latin typeface="굴림" panose="020B0600000101010101" pitchFamily="50" charset="-127"/>
                  <a:ea typeface="굴림" panose="020B0600000101010101" pitchFamily="50" charset="-127"/>
                </a:rPr>
                <a:t>.</a:t>
              </a:r>
            </a:p>
            <a:p>
              <a:pPr>
                <a:lnSpc>
                  <a:spcPct val="150000"/>
                </a:lnSpc>
              </a:pPr>
              <a:r>
                <a:rPr lang="en-US" altLang="ko-KR" b="1" kern="0" spc="-200" dirty="0">
                  <a:latin typeface="굴림" panose="020B0600000101010101" pitchFamily="50" charset="-127"/>
                  <a:ea typeface="굴림" panose="020B0600000101010101" pitchFamily="50" charset="-127"/>
                </a:rPr>
                <a:t>2. </a:t>
              </a:r>
              <a:r>
                <a:rPr lang="ko-KR" altLang="en-US" b="1" kern="0" spc="-200" dirty="0">
                  <a:latin typeface="굴림" panose="020B0600000101010101" pitchFamily="50" charset="-127"/>
                  <a:ea typeface="굴림" panose="020B0600000101010101" pitchFamily="50" charset="-127"/>
                </a:rPr>
                <a:t>공연 중에  장난을 치거나 떠들지 않아요</a:t>
              </a:r>
              <a:r>
                <a:rPr lang="en-US" altLang="ko-KR" b="1" kern="0" spc="-200" dirty="0">
                  <a:latin typeface="굴림" panose="020B0600000101010101" pitchFamily="50" charset="-127"/>
                  <a:ea typeface="굴림" panose="020B0600000101010101" pitchFamily="50" charset="-127"/>
                </a:rPr>
                <a:t>. </a:t>
              </a:r>
              <a:endParaRPr lang="ko-KR" altLang="en-US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471487" y="2198088"/>
              <a:ext cx="4197350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ko-KR" altLang="en-US" b="1" kern="0" spc="-200" dirty="0">
                  <a:latin typeface="굴림" panose="020B0600000101010101" pitchFamily="50" charset="-127"/>
                  <a:ea typeface="굴림" panose="020B0600000101010101" pitchFamily="50" charset="-127"/>
                </a:rPr>
                <a:t>이 곳은 인형들이 즐거운 이야기를 </a:t>
              </a:r>
              <a:endParaRPr lang="en-US" altLang="ko-KR" b="1" kern="0" spc="-200" dirty="0">
                <a:latin typeface="굴림" panose="020B0600000101010101" pitchFamily="50" charset="-127"/>
                <a:ea typeface="굴림" panose="020B0600000101010101" pitchFamily="50" charset="-127"/>
              </a:endParaRPr>
            </a:p>
            <a:p>
              <a:pPr algn="ctr">
                <a:lnSpc>
                  <a:spcPct val="150000"/>
                </a:lnSpc>
              </a:pPr>
              <a:r>
                <a:rPr lang="ko-KR" altLang="en-US" b="1" kern="0" spc="-200" dirty="0">
                  <a:latin typeface="굴림" panose="020B0600000101010101" pitchFamily="50" charset="-127"/>
                  <a:ea typeface="굴림" panose="020B0600000101010101" pitchFamily="50" charset="-127"/>
                </a:rPr>
                <a:t>들려주는 인형극장이에요</a:t>
              </a:r>
              <a:r>
                <a:rPr lang="en-US" altLang="ko-KR" b="1" kern="0" spc="-200" dirty="0">
                  <a:latin typeface="굴림" panose="020B0600000101010101" pitchFamily="50" charset="-127"/>
                  <a:ea typeface="굴림" panose="020B0600000101010101" pitchFamily="50" charset="-127"/>
                </a:rPr>
                <a:t>.</a:t>
              </a:r>
            </a:p>
            <a:p>
              <a:pPr algn="ctr">
                <a:lnSpc>
                  <a:spcPct val="150000"/>
                </a:lnSpc>
              </a:pPr>
              <a:r>
                <a:rPr lang="ko-KR" altLang="en-US" b="1" kern="0" spc="-200" dirty="0">
                  <a:latin typeface="굴림" panose="020B0600000101010101" pitchFamily="50" charset="-127"/>
                  <a:ea typeface="굴림" panose="020B0600000101010101" pitchFamily="50" charset="-127"/>
                </a:rPr>
                <a:t>실내화를 벗고</a:t>
              </a:r>
              <a:r>
                <a:rPr lang="en-US" altLang="ko-KR" b="1" kern="0" spc="-200" dirty="0">
                  <a:latin typeface="굴림" panose="020B0600000101010101" pitchFamily="50" charset="-127"/>
                  <a:ea typeface="굴림" panose="020B0600000101010101" pitchFamily="50" charset="-127"/>
                </a:rPr>
                <a:t>, </a:t>
              </a:r>
              <a:r>
                <a:rPr lang="ko-KR" altLang="en-US" b="1" kern="0" spc="-200" dirty="0">
                  <a:latin typeface="굴림" panose="020B0600000101010101" pitchFamily="50" charset="-127"/>
                  <a:ea typeface="굴림" panose="020B0600000101010101" pitchFamily="50" charset="-127"/>
                </a:rPr>
                <a:t>들어가서</a:t>
              </a:r>
              <a:endParaRPr lang="en-US" altLang="ko-KR" b="1" kern="0" spc="-200" dirty="0">
                <a:latin typeface="굴림" panose="020B0600000101010101" pitchFamily="50" charset="-127"/>
                <a:ea typeface="굴림" panose="020B0600000101010101" pitchFamily="50" charset="-127"/>
              </a:endParaRPr>
            </a:p>
            <a:p>
              <a:pPr algn="ctr">
                <a:lnSpc>
                  <a:spcPct val="150000"/>
                </a:lnSpc>
              </a:pPr>
              <a:r>
                <a:rPr lang="ko-KR" altLang="en-US" b="1" kern="0" spc="-200" dirty="0">
                  <a:latin typeface="굴림" panose="020B0600000101010101" pitchFamily="50" charset="-127"/>
                  <a:ea typeface="굴림" panose="020B0600000101010101" pitchFamily="50" charset="-127"/>
                </a:rPr>
                <a:t>바른 자세로 앉아 인형극을 관람해요</a:t>
              </a:r>
              <a:r>
                <a:rPr lang="en-US" altLang="ko-KR" b="1" kern="0" spc="-200" dirty="0">
                  <a:latin typeface="굴림" panose="020B0600000101010101" pitchFamily="50" charset="-127"/>
                  <a:ea typeface="굴림" panose="020B0600000101010101" pitchFamily="50" charset="-127"/>
                </a:rPr>
                <a:t>.</a:t>
              </a:r>
            </a:p>
          </p:txBody>
        </p:sp>
        <p:grpSp>
          <p:nvGrpSpPr>
            <p:cNvPr id="30" name="그룹 29"/>
            <p:cNvGrpSpPr/>
            <p:nvPr/>
          </p:nvGrpSpPr>
          <p:grpSpPr>
            <a:xfrm>
              <a:off x="90487" y="1508930"/>
              <a:ext cx="5346700" cy="646331"/>
              <a:chOff x="-68263" y="1507573"/>
              <a:chExt cx="5346700" cy="646331"/>
            </a:xfrm>
          </p:grpSpPr>
          <p:sp>
            <p:nvSpPr>
              <p:cNvPr id="48" name="직사각형 47"/>
              <p:cNvSpPr/>
              <p:nvPr/>
            </p:nvSpPr>
            <p:spPr>
              <a:xfrm>
                <a:off x="-68263" y="1507573"/>
                <a:ext cx="5346700" cy="646331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algn="ctr"/>
                <a:r>
                  <a:rPr lang="ko-KR" altLang="en-US" sz="3600" b="1" kern="0" spc="-200" dirty="0">
                    <a:ln>
                      <a:solidFill>
                        <a:srgbClr val="FCB221"/>
                      </a:solidFill>
                    </a:ln>
                    <a:solidFill>
                      <a:srgbClr val="FCB22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rPr>
                  <a:t>이용방법</a:t>
                </a:r>
                <a:endParaRPr lang="en-US" altLang="ko-KR" sz="3600" b="1" kern="0" spc="-200" dirty="0">
                  <a:ln>
                    <a:solidFill>
                      <a:srgbClr val="FCB221"/>
                    </a:solidFill>
                  </a:ln>
                  <a:solidFill>
                    <a:srgbClr val="FCB221"/>
                  </a:solidFill>
                  <a:latin typeface="굴림" panose="020B0600000101010101" pitchFamily="50" charset="-127"/>
                  <a:ea typeface="굴림" panose="020B0600000101010101" pitchFamily="50" charset="-127"/>
                </a:endParaRPr>
              </a:p>
            </p:txBody>
          </p:sp>
          <p:sp>
            <p:nvSpPr>
              <p:cNvPr id="49" name="해 48"/>
              <p:cNvSpPr/>
              <p:nvPr/>
            </p:nvSpPr>
            <p:spPr>
              <a:xfrm>
                <a:off x="1157287" y="1594400"/>
                <a:ext cx="609600" cy="521163"/>
              </a:xfrm>
              <a:prstGeom prst="sun">
                <a:avLst/>
              </a:prstGeom>
              <a:ln>
                <a:noFill/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31" name="그룹 30"/>
            <p:cNvGrpSpPr/>
            <p:nvPr/>
          </p:nvGrpSpPr>
          <p:grpSpPr>
            <a:xfrm>
              <a:off x="90487" y="4363272"/>
              <a:ext cx="5346700" cy="646331"/>
              <a:chOff x="-68263" y="1507573"/>
              <a:chExt cx="5346700" cy="646331"/>
            </a:xfrm>
          </p:grpSpPr>
          <p:sp>
            <p:nvSpPr>
              <p:cNvPr id="46" name="직사각형 45"/>
              <p:cNvSpPr/>
              <p:nvPr/>
            </p:nvSpPr>
            <p:spPr>
              <a:xfrm>
                <a:off x="-68263" y="1507573"/>
                <a:ext cx="5346700" cy="646331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algn="ctr"/>
                <a:r>
                  <a:rPr lang="ko-KR" altLang="en-US" sz="3600" b="1" kern="0" spc="-200" dirty="0" err="1">
                    <a:ln>
                      <a:solidFill>
                        <a:srgbClr val="FCB221"/>
                      </a:solidFill>
                    </a:ln>
                    <a:solidFill>
                      <a:srgbClr val="FCB22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rPr>
                  <a:t>놀이약속</a:t>
                </a:r>
                <a:endParaRPr lang="en-US" altLang="ko-KR" sz="3600" b="1" kern="0" spc="-200" dirty="0">
                  <a:ln>
                    <a:solidFill>
                      <a:srgbClr val="FCB221"/>
                    </a:solidFill>
                  </a:ln>
                  <a:solidFill>
                    <a:srgbClr val="FCB221"/>
                  </a:solidFill>
                  <a:latin typeface="굴림" panose="020B0600000101010101" pitchFamily="50" charset="-127"/>
                  <a:ea typeface="굴림" panose="020B0600000101010101" pitchFamily="50" charset="-127"/>
                </a:endParaRPr>
              </a:p>
            </p:txBody>
          </p:sp>
          <p:sp>
            <p:nvSpPr>
              <p:cNvPr id="47" name="해 46"/>
              <p:cNvSpPr/>
              <p:nvPr/>
            </p:nvSpPr>
            <p:spPr>
              <a:xfrm>
                <a:off x="1157287" y="1594400"/>
                <a:ext cx="609600" cy="521163"/>
              </a:xfrm>
              <a:prstGeom prst="sun">
                <a:avLst/>
              </a:prstGeom>
              <a:ln>
                <a:noFill/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44" name="모서리가 둥근 직사각형 43"/>
            <p:cNvSpPr/>
            <p:nvPr/>
          </p:nvSpPr>
          <p:spPr>
            <a:xfrm>
              <a:off x="313699" y="1502515"/>
              <a:ext cx="4582776" cy="2655327"/>
            </a:xfrm>
            <a:prstGeom prst="roundRect">
              <a:avLst/>
            </a:prstGeom>
            <a:noFill/>
            <a:ln w="38100">
              <a:solidFill>
                <a:srgbClr val="2EA71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ko-KR" b="1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45" name="모서리가 둥근 직사각형 44"/>
            <p:cNvSpPr/>
            <p:nvPr/>
          </p:nvSpPr>
          <p:spPr>
            <a:xfrm>
              <a:off x="313699" y="4325169"/>
              <a:ext cx="4582776" cy="2655327"/>
            </a:xfrm>
            <a:prstGeom prst="roundRect">
              <a:avLst/>
            </a:prstGeom>
            <a:noFill/>
            <a:ln w="38100">
              <a:solidFill>
                <a:srgbClr val="2EA71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ko-KR" b="1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</p:grpSp>
      <p:pic>
        <p:nvPicPr>
          <p:cNvPr id="4" name="그림 3">
            <a:extLst>
              <a:ext uri="{FF2B5EF4-FFF2-40B4-BE49-F238E27FC236}">
                <a16:creationId xmlns:a16="http://schemas.microsoft.com/office/drawing/2014/main" id="{E90962C5-14E7-AB19-F980-194C21C0505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0061" y="7076609"/>
            <a:ext cx="3400426" cy="420426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3287" y="105919"/>
            <a:ext cx="2514600" cy="1311798"/>
          </a:xfrm>
          <a:prstGeom prst="rect">
            <a:avLst/>
          </a:prstGeom>
        </p:spPr>
      </p:pic>
      <p:pic>
        <p:nvPicPr>
          <p:cNvPr id="20" name="그림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91800" y="1676143"/>
            <a:ext cx="4634268" cy="515328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11"/>
          <p:cNvSpPr txBox="1"/>
          <p:nvPr/>
        </p:nvSpPr>
        <p:spPr>
          <a:xfrm>
            <a:off x="327849" y="95053"/>
            <a:ext cx="5867400" cy="110799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ko-KR" altLang="en-US" sz="6600" b="1" kern="0" spc="-300" dirty="0">
                <a:solidFill>
                  <a:srgbClr val="71E448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동화 가상 체험</a:t>
            </a:r>
            <a:endParaRPr lang="en-US" sz="6600" b="1" dirty="0">
              <a:solidFill>
                <a:srgbClr val="71E448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1005" name="그룹 1005"/>
          <p:cNvGrpSpPr/>
          <p:nvPr/>
        </p:nvGrpSpPr>
        <p:grpSpPr>
          <a:xfrm>
            <a:off x="5428784" y="1563889"/>
            <a:ext cx="5074708" cy="5784110"/>
            <a:chOff x="557032" y="1929493"/>
            <a:chExt cx="5040201" cy="4816619"/>
          </a:xfrm>
        </p:grpSpPr>
        <p:pic>
          <p:nvPicPr>
            <p:cNvPr id="16" name="Object 15"/>
            <p:cNvPicPr>
              <a:picLocks noChangeAspect="1"/>
            </p:cNvPicPr>
            <p:nvPr/>
          </p:nvPicPr>
          <p:blipFill>
            <a:blip r:embed="rId2" cstate="print">
              <a:duotone>
                <a:prstClr val="black"/>
                <a:schemeClr val="accent3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557032" y="1929493"/>
              <a:ext cx="5040201" cy="4816619"/>
            </a:xfrm>
            <a:prstGeom prst="rect">
              <a:avLst/>
            </a:prstGeom>
          </p:spPr>
        </p:pic>
      </p:grpSp>
      <p:grpSp>
        <p:nvGrpSpPr>
          <p:cNvPr id="26" name="그룹 25"/>
          <p:cNvGrpSpPr/>
          <p:nvPr/>
        </p:nvGrpSpPr>
        <p:grpSpPr>
          <a:xfrm>
            <a:off x="90487" y="1502515"/>
            <a:ext cx="5346700" cy="5477981"/>
            <a:chOff x="90487" y="1502515"/>
            <a:chExt cx="5346700" cy="5477981"/>
          </a:xfrm>
        </p:grpSpPr>
        <p:sp>
          <p:nvSpPr>
            <p:cNvPr id="27" name="TextBox 26"/>
            <p:cNvSpPr txBox="1"/>
            <p:nvPr/>
          </p:nvSpPr>
          <p:spPr>
            <a:xfrm>
              <a:off x="700087" y="4848225"/>
              <a:ext cx="3810000" cy="2122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ko-KR" b="1" kern="0" spc="-200" dirty="0">
                  <a:latin typeface="굴림" panose="020B0600000101010101" pitchFamily="50" charset="-127"/>
                  <a:ea typeface="굴림" panose="020B0600000101010101" pitchFamily="50" charset="-127"/>
                </a:rPr>
                <a:t>1. </a:t>
              </a:r>
              <a:r>
                <a:rPr lang="ko-KR" altLang="en-US" b="1" kern="0" spc="-200" dirty="0">
                  <a:latin typeface="굴림" panose="020B0600000101010101" pitchFamily="50" charset="-127"/>
                  <a:ea typeface="굴림" panose="020B0600000101010101" pitchFamily="50" charset="-127"/>
                </a:rPr>
                <a:t>인형극 배경막을 손으로 잡아당기지  </a:t>
              </a:r>
              <a:endParaRPr lang="en-US" altLang="ko-KR" b="1" kern="0" spc="-200" dirty="0">
                <a:latin typeface="굴림" panose="020B0600000101010101" pitchFamily="50" charset="-127"/>
                <a:ea typeface="굴림" panose="020B0600000101010101" pitchFamily="50" charset="-127"/>
              </a:endParaRPr>
            </a:p>
            <a:p>
              <a:pPr>
                <a:lnSpc>
                  <a:spcPct val="150000"/>
                </a:lnSpc>
              </a:pPr>
              <a:r>
                <a:rPr lang="en-US" altLang="ko-KR" b="1" kern="0" spc="-200" dirty="0">
                  <a:latin typeface="굴림" panose="020B0600000101010101" pitchFamily="50" charset="-127"/>
                  <a:ea typeface="굴림" panose="020B0600000101010101" pitchFamily="50" charset="-127"/>
                </a:rPr>
                <a:t>    </a:t>
              </a:r>
              <a:r>
                <a:rPr lang="ko-KR" altLang="en-US" b="1" kern="0" spc="-200" dirty="0">
                  <a:latin typeface="굴림" panose="020B0600000101010101" pitchFamily="50" charset="-127"/>
                  <a:ea typeface="굴림" panose="020B0600000101010101" pitchFamily="50" charset="-127"/>
                </a:rPr>
                <a:t>않아요</a:t>
              </a:r>
              <a:r>
                <a:rPr lang="en-US" altLang="ko-KR" b="1" kern="0" spc="-200" dirty="0">
                  <a:latin typeface="굴림" panose="020B0600000101010101" pitchFamily="50" charset="-127"/>
                  <a:ea typeface="굴림" panose="020B0600000101010101" pitchFamily="50" charset="-127"/>
                </a:rPr>
                <a:t>. </a:t>
              </a:r>
            </a:p>
            <a:p>
              <a:pPr>
                <a:lnSpc>
                  <a:spcPct val="150000"/>
                </a:lnSpc>
              </a:pPr>
              <a:r>
                <a:rPr lang="en-US" altLang="ko-KR" b="1" kern="0" spc="-200" dirty="0">
                  <a:latin typeface="굴림" panose="020B0600000101010101" pitchFamily="50" charset="-127"/>
                  <a:ea typeface="굴림" panose="020B0600000101010101" pitchFamily="50" charset="-127"/>
                </a:rPr>
                <a:t>2. </a:t>
              </a:r>
              <a:r>
                <a:rPr lang="ko-KR" altLang="en-US" b="1" kern="0" spc="-200" dirty="0">
                  <a:latin typeface="굴림" panose="020B0600000101010101" pitchFamily="50" charset="-127"/>
                  <a:ea typeface="굴림" panose="020B0600000101010101" pitchFamily="50" charset="-127"/>
                </a:rPr>
                <a:t>노란색 발자국 위에 서서 활동해요</a:t>
              </a:r>
              <a:r>
                <a:rPr lang="en-US" altLang="ko-KR" b="1" kern="0" spc="-200" dirty="0">
                  <a:latin typeface="굴림" panose="020B0600000101010101" pitchFamily="50" charset="-127"/>
                  <a:ea typeface="굴림" panose="020B0600000101010101" pitchFamily="50" charset="-127"/>
                </a:rPr>
                <a:t>.</a:t>
              </a:r>
            </a:p>
            <a:p>
              <a:pPr>
                <a:lnSpc>
                  <a:spcPct val="150000"/>
                </a:lnSpc>
              </a:pPr>
              <a:r>
                <a:rPr lang="en-US" altLang="ko-KR" b="1" kern="0" spc="-200" dirty="0">
                  <a:latin typeface="굴림" panose="020B0600000101010101" pitchFamily="50" charset="-127"/>
                  <a:ea typeface="굴림" panose="020B0600000101010101" pitchFamily="50" charset="-127"/>
                </a:rPr>
                <a:t>3. </a:t>
              </a:r>
              <a:r>
                <a:rPr lang="ko-KR" altLang="en-US" b="1" kern="0" spc="-200" dirty="0">
                  <a:latin typeface="굴림" panose="020B0600000101010101" pitchFamily="50" charset="-127"/>
                  <a:ea typeface="굴림" panose="020B0600000101010101" pitchFamily="50" charset="-127"/>
                </a:rPr>
                <a:t>옆에 서있는 친구와 부딪히지 않도록 </a:t>
              </a:r>
              <a:endParaRPr lang="en-US" altLang="ko-KR" b="1" kern="0" spc="-200" dirty="0">
                <a:latin typeface="굴림" panose="020B0600000101010101" pitchFamily="50" charset="-127"/>
                <a:ea typeface="굴림" panose="020B0600000101010101" pitchFamily="50" charset="-127"/>
              </a:endParaRPr>
            </a:p>
            <a:p>
              <a:pPr>
                <a:lnSpc>
                  <a:spcPct val="150000"/>
                </a:lnSpc>
              </a:pPr>
              <a:r>
                <a:rPr lang="en-US" altLang="ko-KR" b="1" kern="0" spc="-200" dirty="0">
                  <a:latin typeface="굴림" panose="020B0600000101010101" pitchFamily="50" charset="-127"/>
                  <a:ea typeface="굴림" panose="020B0600000101010101" pitchFamily="50" charset="-127"/>
                </a:rPr>
                <a:t>    </a:t>
              </a:r>
              <a:r>
                <a:rPr lang="ko-KR" altLang="en-US" b="1" kern="0" spc="-200" dirty="0">
                  <a:latin typeface="굴림" panose="020B0600000101010101" pitchFamily="50" charset="-127"/>
                  <a:ea typeface="굴림" panose="020B0600000101010101" pitchFamily="50" charset="-127"/>
                </a:rPr>
                <a:t>조심해요</a:t>
              </a:r>
              <a:r>
                <a:rPr lang="en-US" altLang="ko-KR" b="1" kern="0" spc="-200" dirty="0">
                  <a:latin typeface="굴림" panose="020B0600000101010101" pitchFamily="50" charset="-127"/>
                  <a:ea typeface="굴림" panose="020B0600000101010101" pitchFamily="50" charset="-127"/>
                </a:rPr>
                <a:t>.</a:t>
              </a:r>
              <a:endParaRPr lang="ko-KR" altLang="en-US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467331" y="2552363"/>
              <a:ext cx="4267200" cy="8586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ko-KR" altLang="en-US" b="1" kern="0" spc="-200" dirty="0">
                  <a:latin typeface="굴림" panose="020B0600000101010101" pitchFamily="50" charset="-127"/>
                  <a:ea typeface="굴림" panose="020B0600000101010101" pitchFamily="50" charset="-127"/>
                </a:rPr>
                <a:t>인형극의 등장인물이 되어 </a:t>
              </a:r>
              <a:endParaRPr lang="en-US" altLang="ko-KR" b="1" kern="0" spc="-200" dirty="0">
                <a:latin typeface="굴림" panose="020B0600000101010101" pitchFamily="50" charset="-127"/>
                <a:ea typeface="굴림" panose="020B0600000101010101" pitchFamily="50" charset="-127"/>
              </a:endParaRPr>
            </a:p>
            <a:p>
              <a:pPr algn="ctr">
                <a:lnSpc>
                  <a:spcPct val="150000"/>
                </a:lnSpc>
              </a:pPr>
              <a:r>
                <a:rPr lang="ko-KR" altLang="en-US" b="1" kern="0" spc="-200" dirty="0">
                  <a:latin typeface="굴림" panose="020B0600000101010101" pitchFamily="50" charset="-127"/>
                  <a:ea typeface="굴림" panose="020B0600000101010101" pitchFamily="50" charset="-127"/>
                </a:rPr>
                <a:t>실감나는 연기를 펼쳐보아요</a:t>
              </a:r>
              <a:r>
                <a:rPr lang="en-US" altLang="ko-KR" b="1" kern="0" spc="-200" dirty="0">
                  <a:latin typeface="굴림" panose="020B0600000101010101" pitchFamily="50" charset="-127"/>
                  <a:ea typeface="굴림" panose="020B0600000101010101" pitchFamily="50" charset="-127"/>
                </a:rPr>
                <a:t>.</a:t>
              </a:r>
            </a:p>
          </p:txBody>
        </p:sp>
        <p:grpSp>
          <p:nvGrpSpPr>
            <p:cNvPr id="30" name="그룹 29"/>
            <p:cNvGrpSpPr/>
            <p:nvPr/>
          </p:nvGrpSpPr>
          <p:grpSpPr>
            <a:xfrm>
              <a:off x="90487" y="1508930"/>
              <a:ext cx="5346700" cy="646331"/>
              <a:chOff x="-68263" y="1507573"/>
              <a:chExt cx="5346700" cy="646331"/>
            </a:xfrm>
          </p:grpSpPr>
          <p:sp>
            <p:nvSpPr>
              <p:cNvPr id="48" name="직사각형 47"/>
              <p:cNvSpPr/>
              <p:nvPr/>
            </p:nvSpPr>
            <p:spPr>
              <a:xfrm>
                <a:off x="-68263" y="1507573"/>
                <a:ext cx="5346700" cy="646331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algn="ctr"/>
                <a:r>
                  <a:rPr lang="ko-KR" altLang="en-US" sz="3600" b="1" kern="0" spc="-200" dirty="0">
                    <a:ln>
                      <a:solidFill>
                        <a:srgbClr val="FCB221"/>
                      </a:solidFill>
                    </a:ln>
                    <a:solidFill>
                      <a:srgbClr val="FCB22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rPr>
                  <a:t>이용방법</a:t>
                </a:r>
                <a:endParaRPr lang="en-US" altLang="ko-KR" sz="3600" b="1" kern="0" spc="-200" dirty="0">
                  <a:ln>
                    <a:solidFill>
                      <a:srgbClr val="FCB221"/>
                    </a:solidFill>
                  </a:ln>
                  <a:solidFill>
                    <a:srgbClr val="FCB221"/>
                  </a:solidFill>
                  <a:latin typeface="굴림" panose="020B0600000101010101" pitchFamily="50" charset="-127"/>
                  <a:ea typeface="굴림" panose="020B0600000101010101" pitchFamily="50" charset="-127"/>
                </a:endParaRPr>
              </a:p>
            </p:txBody>
          </p:sp>
          <p:sp>
            <p:nvSpPr>
              <p:cNvPr id="49" name="해 48"/>
              <p:cNvSpPr/>
              <p:nvPr/>
            </p:nvSpPr>
            <p:spPr>
              <a:xfrm>
                <a:off x="1157287" y="1594400"/>
                <a:ext cx="609600" cy="521163"/>
              </a:xfrm>
              <a:prstGeom prst="sun">
                <a:avLst/>
              </a:prstGeom>
              <a:ln>
                <a:noFill/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31" name="그룹 30"/>
            <p:cNvGrpSpPr/>
            <p:nvPr/>
          </p:nvGrpSpPr>
          <p:grpSpPr>
            <a:xfrm>
              <a:off x="90487" y="4363272"/>
              <a:ext cx="5346700" cy="646331"/>
              <a:chOff x="-68263" y="1507573"/>
              <a:chExt cx="5346700" cy="646331"/>
            </a:xfrm>
          </p:grpSpPr>
          <p:sp>
            <p:nvSpPr>
              <p:cNvPr id="46" name="직사각형 45"/>
              <p:cNvSpPr/>
              <p:nvPr/>
            </p:nvSpPr>
            <p:spPr>
              <a:xfrm>
                <a:off x="-68263" y="1507573"/>
                <a:ext cx="5346700" cy="646331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algn="ctr"/>
                <a:r>
                  <a:rPr lang="ko-KR" altLang="en-US" sz="3600" b="1" kern="0" spc="-200" dirty="0" err="1">
                    <a:ln>
                      <a:solidFill>
                        <a:srgbClr val="FCB221"/>
                      </a:solidFill>
                    </a:ln>
                    <a:solidFill>
                      <a:srgbClr val="FCB22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rPr>
                  <a:t>놀이약속</a:t>
                </a:r>
                <a:endParaRPr lang="en-US" altLang="ko-KR" sz="3600" b="1" kern="0" spc="-200" dirty="0">
                  <a:ln>
                    <a:solidFill>
                      <a:srgbClr val="FCB221"/>
                    </a:solidFill>
                  </a:ln>
                  <a:solidFill>
                    <a:srgbClr val="FCB221"/>
                  </a:solidFill>
                  <a:latin typeface="굴림" panose="020B0600000101010101" pitchFamily="50" charset="-127"/>
                  <a:ea typeface="굴림" panose="020B0600000101010101" pitchFamily="50" charset="-127"/>
                </a:endParaRPr>
              </a:p>
            </p:txBody>
          </p:sp>
          <p:sp>
            <p:nvSpPr>
              <p:cNvPr id="47" name="해 46"/>
              <p:cNvSpPr/>
              <p:nvPr/>
            </p:nvSpPr>
            <p:spPr>
              <a:xfrm>
                <a:off x="1157287" y="1594400"/>
                <a:ext cx="609600" cy="521163"/>
              </a:xfrm>
              <a:prstGeom prst="sun">
                <a:avLst/>
              </a:prstGeom>
              <a:ln>
                <a:noFill/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44" name="모서리가 둥근 직사각형 43"/>
            <p:cNvSpPr/>
            <p:nvPr/>
          </p:nvSpPr>
          <p:spPr>
            <a:xfrm>
              <a:off x="313699" y="1502515"/>
              <a:ext cx="4582776" cy="2655327"/>
            </a:xfrm>
            <a:prstGeom prst="roundRect">
              <a:avLst/>
            </a:prstGeom>
            <a:noFill/>
            <a:ln w="38100">
              <a:solidFill>
                <a:srgbClr val="2EA71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ko-KR" b="1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45" name="모서리가 둥근 직사각형 44"/>
            <p:cNvSpPr/>
            <p:nvPr/>
          </p:nvSpPr>
          <p:spPr>
            <a:xfrm>
              <a:off x="313699" y="4325169"/>
              <a:ext cx="4582776" cy="2655327"/>
            </a:xfrm>
            <a:prstGeom prst="roundRect">
              <a:avLst/>
            </a:prstGeom>
            <a:noFill/>
            <a:ln w="38100">
              <a:solidFill>
                <a:srgbClr val="2EA71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ko-KR" b="1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</p:grpSp>
      <p:pic>
        <p:nvPicPr>
          <p:cNvPr id="3" name="그림 2">
            <a:extLst>
              <a:ext uri="{FF2B5EF4-FFF2-40B4-BE49-F238E27FC236}">
                <a16:creationId xmlns:a16="http://schemas.microsoft.com/office/drawing/2014/main" id="{F63859CA-5969-BCD3-6DDF-37925528792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0061" y="7076609"/>
            <a:ext cx="3400426" cy="420426"/>
          </a:xfrm>
          <a:prstGeom prst="rect">
            <a:avLst/>
          </a:prstGeom>
        </p:spPr>
      </p:pic>
      <p:pic>
        <p:nvPicPr>
          <p:cNvPr id="19" name="그림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3287" y="105919"/>
            <a:ext cx="2514600" cy="1311798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94280" y="1801073"/>
            <a:ext cx="4606487" cy="5298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45256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11"/>
          <p:cNvSpPr txBox="1"/>
          <p:nvPr/>
        </p:nvSpPr>
        <p:spPr>
          <a:xfrm>
            <a:off x="0" y="-19361"/>
            <a:ext cx="7414124" cy="172354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ko-KR" altLang="en-US" sz="6600" b="1" kern="0" spc="-300" dirty="0">
                <a:solidFill>
                  <a:srgbClr val="71E448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</a:t>
            </a:r>
            <a:r>
              <a:rPr lang="ko-KR" altLang="en-US" sz="6600" b="1" kern="0" spc="-300" dirty="0" err="1">
                <a:solidFill>
                  <a:srgbClr val="71E448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상상마을</a:t>
            </a:r>
            <a:r>
              <a:rPr lang="ko-KR" altLang="en-US" sz="6600" b="1" kern="0" spc="-300" dirty="0">
                <a:solidFill>
                  <a:srgbClr val="71E448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활동 내용</a:t>
            </a:r>
            <a:endParaRPr lang="en-US" altLang="ko-KR" sz="6600" b="1" kern="0" spc="-300" dirty="0">
              <a:solidFill>
                <a:srgbClr val="71E448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r>
              <a:rPr lang="en-US" sz="4000" b="1" kern="0" spc="-300" dirty="0">
                <a:solidFill>
                  <a:srgbClr val="00B05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 </a:t>
            </a:r>
            <a:r>
              <a:rPr lang="en-US" sz="3200" b="1" kern="0" spc="-300" dirty="0">
                <a:solidFill>
                  <a:srgbClr val="00B05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- </a:t>
            </a:r>
            <a:r>
              <a:rPr lang="ko-KR" altLang="en-US" sz="3200" b="1" kern="0" spc="-300" dirty="0" smtClean="0">
                <a:solidFill>
                  <a:srgbClr val="00B05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하</a:t>
            </a:r>
            <a:r>
              <a:rPr lang="ko-KR" altLang="en-US" sz="3200" b="1" kern="0" spc="-300" dirty="0" smtClean="0">
                <a:solidFill>
                  <a:srgbClr val="00B05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반기 </a:t>
            </a:r>
            <a:r>
              <a:rPr lang="en-US" altLang="ko-KR" sz="3200" b="1" kern="0" spc="-300" dirty="0" smtClean="0">
                <a:solidFill>
                  <a:srgbClr val="00B05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( </a:t>
            </a:r>
            <a:r>
              <a:rPr lang="ko-KR" altLang="en-US" sz="3200" b="1" kern="0" spc="-300" dirty="0" smtClean="0">
                <a:solidFill>
                  <a:srgbClr val="00B05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공연 노래 </a:t>
            </a:r>
            <a:r>
              <a:rPr lang="en-US" altLang="ko-KR" sz="3200" b="1" kern="0" spc="-300" dirty="0" smtClean="0">
                <a:solidFill>
                  <a:srgbClr val="00B05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– </a:t>
            </a:r>
            <a:r>
              <a:rPr lang="ko-KR" altLang="en-US" sz="3200" b="1" kern="0" spc="-300" dirty="0" err="1" smtClean="0">
                <a:solidFill>
                  <a:srgbClr val="00B05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옹헤야</a:t>
            </a:r>
            <a:r>
              <a:rPr lang="ko-KR" altLang="en-US" sz="3200" b="1" kern="0" spc="-300" dirty="0" smtClean="0">
                <a:solidFill>
                  <a:srgbClr val="00B05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</a:t>
            </a:r>
            <a:r>
              <a:rPr lang="en-US" altLang="ko-KR" sz="3200" b="1" kern="0" spc="-300" dirty="0" smtClean="0">
                <a:solidFill>
                  <a:srgbClr val="00B05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)</a:t>
            </a:r>
            <a:endParaRPr lang="en-US" sz="3200" b="1" dirty="0">
              <a:solidFill>
                <a:srgbClr val="00B05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CC42AF9E-D0F3-EF65-D23C-2ADEE99ADDB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0061" y="7076609"/>
            <a:ext cx="3400426" cy="420426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1887" y="392390"/>
            <a:ext cx="2514600" cy="1311798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43487" y="1828000"/>
            <a:ext cx="4724400" cy="5248609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6660" y="1828000"/>
            <a:ext cx="4039164" cy="524860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417689" y="1647825"/>
            <a:ext cx="9883598" cy="101566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ko-KR" altLang="en-US" sz="6000" b="1" kern="0" spc="-400" dirty="0">
                <a:solidFill>
                  <a:srgbClr val="FCB221"/>
                </a:solidFill>
                <a:latin typeface="굴림" panose="020B0600000101010101" pitchFamily="50" charset="-127"/>
                <a:ea typeface="굴림" panose="020B0600000101010101" pitchFamily="50" charset="-127"/>
                <a:cs typeface="함초롬돋움" panose="020B0604000101010101" pitchFamily="50" charset="-127"/>
              </a:rPr>
              <a:t>  즐겁고 안전한</a:t>
            </a:r>
            <a:r>
              <a:rPr lang="en-US" altLang="ko-KR" sz="6000" b="1" kern="0" spc="-400" dirty="0">
                <a:solidFill>
                  <a:srgbClr val="FCB221"/>
                </a:solidFill>
                <a:latin typeface="굴림" panose="020B0600000101010101" pitchFamily="50" charset="-127"/>
                <a:ea typeface="굴림" panose="020B0600000101010101" pitchFamily="50" charset="-127"/>
                <a:cs typeface="함초롬돋움" panose="020B0604000101010101" pitchFamily="50" charset="-127"/>
              </a:rPr>
              <a:t> </a:t>
            </a:r>
            <a:r>
              <a:rPr lang="ko-KR" altLang="en-US" sz="6000" b="1" kern="0" spc="-400" dirty="0">
                <a:solidFill>
                  <a:srgbClr val="2EA711"/>
                </a:solidFill>
                <a:latin typeface="굴림" panose="020B0600000101010101" pitchFamily="50" charset="-127"/>
                <a:ea typeface="굴림" panose="020B0600000101010101" pitchFamily="50" charset="-127"/>
                <a:cs typeface="함초롬돋움" panose="020B0604000101010101" pitchFamily="50" charset="-127"/>
              </a:rPr>
              <a:t>체험을 해요 </a:t>
            </a:r>
            <a:r>
              <a:rPr lang="en-US" altLang="ko-KR" sz="6000" b="1" kern="0" spc="-400" dirty="0">
                <a:solidFill>
                  <a:srgbClr val="2EA711"/>
                </a:solidFill>
                <a:latin typeface="굴림" panose="020B0600000101010101" pitchFamily="50" charset="-127"/>
                <a:ea typeface="굴림" panose="020B0600000101010101" pitchFamily="50" charset="-127"/>
                <a:cs typeface="함초롬돋움" panose="020B0604000101010101" pitchFamily="50" charset="-127"/>
              </a:rPr>
              <a:t>!</a:t>
            </a:r>
            <a:endParaRPr lang="en-US" altLang="ko-KR" sz="6000" b="1" dirty="0">
              <a:solidFill>
                <a:srgbClr val="2EA711"/>
              </a:solidFill>
              <a:latin typeface="굴림" panose="020B0600000101010101" pitchFamily="50" charset="-127"/>
              <a:ea typeface="굴림" panose="020B0600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2" name="구름 1"/>
          <p:cNvSpPr/>
          <p:nvPr/>
        </p:nvSpPr>
        <p:spPr>
          <a:xfrm rot="419783">
            <a:off x="1909399" y="555903"/>
            <a:ext cx="1738313" cy="914400"/>
          </a:xfrm>
          <a:prstGeom prst="cloud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3" name="구름 12"/>
          <p:cNvSpPr/>
          <p:nvPr/>
        </p:nvSpPr>
        <p:spPr>
          <a:xfrm rot="419783">
            <a:off x="9811365" y="1182584"/>
            <a:ext cx="1319755" cy="794569"/>
          </a:xfrm>
          <a:prstGeom prst="cloud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4" name="구름 13"/>
          <p:cNvSpPr/>
          <p:nvPr/>
        </p:nvSpPr>
        <p:spPr>
          <a:xfrm rot="419783">
            <a:off x="-337285" y="5774788"/>
            <a:ext cx="1509946" cy="966274"/>
          </a:xfrm>
          <a:prstGeom prst="cloud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6" name="구름 15"/>
          <p:cNvSpPr/>
          <p:nvPr/>
        </p:nvSpPr>
        <p:spPr>
          <a:xfrm rot="419783">
            <a:off x="3612278" y="-408403"/>
            <a:ext cx="1509946" cy="966274"/>
          </a:xfrm>
          <a:prstGeom prst="cloud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5" name="해 14"/>
          <p:cNvSpPr/>
          <p:nvPr/>
        </p:nvSpPr>
        <p:spPr>
          <a:xfrm rot="1626692">
            <a:off x="-1014413" y="-1134934"/>
            <a:ext cx="2819400" cy="2959046"/>
          </a:xfrm>
          <a:prstGeom prst="sun">
            <a:avLst/>
          </a:prstGeom>
          <a:solidFill>
            <a:srgbClr val="FCB221"/>
          </a:solidFill>
          <a:ln>
            <a:solidFill>
              <a:srgbClr val="FCB2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구름 17"/>
          <p:cNvSpPr/>
          <p:nvPr/>
        </p:nvSpPr>
        <p:spPr>
          <a:xfrm rot="419783">
            <a:off x="9131306" y="4569690"/>
            <a:ext cx="1738313" cy="914400"/>
          </a:xfrm>
          <a:prstGeom prst="cloud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11" name="그림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8643" y="-1083338"/>
            <a:ext cx="5429648" cy="3238994"/>
          </a:xfrm>
          <a:prstGeom prst="rect">
            <a:avLst/>
          </a:prstGeom>
        </p:spPr>
      </p:pic>
      <p:pic>
        <p:nvPicPr>
          <p:cNvPr id="17" name="그림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8239" y="3654240"/>
            <a:ext cx="5262497" cy="274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86664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MS P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MS P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496</TotalTime>
  <Words>104</Words>
  <Application>Microsoft Office PowerPoint</Application>
  <PresentationFormat>사용자 지정</PresentationFormat>
  <Paragraphs>23</Paragraphs>
  <Slides>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HeadingPairs>
  <TitlesOfParts>
    <vt:vector size="11" baseType="lpstr">
      <vt:lpstr>?? ??</vt:lpstr>
      <vt:lpstr>굴림</vt:lpstr>
      <vt:lpstr>함초롬돋움</vt:lpstr>
      <vt:lpstr>Arial</vt:lpstr>
      <vt:lpstr>Calibri</vt:lpstr>
      <vt:lpstr>Office Theme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officegen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officegen</dc:creator>
  <cp:lastModifiedBy>user</cp:lastModifiedBy>
  <cp:revision>82</cp:revision>
  <dcterms:created xsi:type="dcterms:W3CDTF">2023-03-08T09:46:58Z</dcterms:created>
  <dcterms:modified xsi:type="dcterms:W3CDTF">2026-09-03T06:52:28Z</dcterms:modified>
</cp:coreProperties>
</file>